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3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gs" Target="tags/tag56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tags" Target="../tags/tag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tags" Target="../tags/tag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74650" y="1122680"/>
            <a:ext cx="11092180" cy="2387600"/>
          </a:xfrm>
        </p:spPr>
        <p:txBody>
          <a:bodyPr/>
          <a:p>
            <a:r>
              <a:rPr lang="zh-CN" altLang="en-US"/>
              <a:t>第2章 系统工程与信息系统基础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11557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8890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8953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842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5842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COMMONDATA" val="eyJoZGlkIjoiM2Y5Zjk1MTU5MTI4N2EyNzAxMGI0YzBiNjI0YTc0Mzk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WPS 演示</Application>
  <PresentationFormat>宽屏</PresentationFormat>
  <Paragraphs>2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3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第2章 系统工程与信息系统基础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61</cp:revision>
  <dcterms:created xsi:type="dcterms:W3CDTF">2023-04-23T02:46:00Z</dcterms:created>
  <dcterms:modified xsi:type="dcterms:W3CDTF">2023-07-24T13:28:10Z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EEB71C53CBA542618C3B45A8BEAE3B21_12</vt:lpwstr>
  </property>
  <property fmtid="{D5CDD505-2E9C-101B-9397-08002B2CF9AE}" pid="3" name="KSOProductBuildVer">
    <vt:lpwstr>2052-12.1.0.15120</vt:lpwstr>
  </property>
</Properties>
</file>